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  <p:sldId id="655" r:id="rId379"/>
    <p:sldId id="656" r:id="rId380"/>
    <p:sldId id="657" r:id="rId381"/>
    <p:sldId id="658" r:id="rId382"/>
    <p:sldId id="659" r:id="rId383"/>
    <p:sldId id="661" r:id="rId384"/>
    <p:sldId id="660" r:id="rId385"/>
    <p:sldId id="662" r:id="rId386"/>
    <p:sldId id="663" r:id="rId387"/>
    <p:sldId id="66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681" r:id="rId405"/>
    <p:sldId id="682" r:id="rId406"/>
    <p:sldId id="683" r:id="rId407"/>
    <p:sldId id="684" r:id="rId408"/>
    <p:sldId id="691" r:id="rId409"/>
    <p:sldId id="692" r:id="rId410"/>
    <p:sldId id="693" r:id="rId411"/>
    <p:sldId id="694" r:id="rId412"/>
    <p:sldId id="695" r:id="rId413"/>
    <p:sldId id="685" r:id="rId414"/>
    <p:sldId id="686" r:id="rId415"/>
    <p:sldId id="687" r:id="rId416"/>
    <p:sldId id="688" r:id="rId417"/>
    <p:sldId id="689" r:id="rId4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>
        <p:scale>
          <a:sx n="100" d="100"/>
          <a:sy n="100" d="100"/>
        </p:scale>
        <p:origin x="954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notesMaster" Target="notesMasters/notesMaster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theme" Target="theme/theme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tableStyles" Target="tableStyle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"Н"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Справочники.ВидыВремени.Невыход</a:t>
            </a:r>
            <a:r>
              <a:rPr lang="ru-RU" dirty="0"/>
              <a:t>;	</a:t>
            </a:r>
          </a:p>
          <a:p>
            <a:r>
              <a:rPr lang="ru-RU" dirty="0"/>
              <a:t>						Часов = 0;	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ДанныеТабеляОбороты.ЧасовОборот</a:t>
            </a:r>
            <a:r>
              <a:rPr lang="ru-RU" dirty="0"/>
              <a:t>, 0))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ДанныеТабеляОбороты.ДнейОборот</a:t>
            </a:r>
            <a:r>
              <a:rPr lang="ru-RU" dirty="0"/>
              <a:t>, 0)) КАК Дней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ВидыРасчетаНевыходы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Справочник.ВидыВремени.Невыход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ВидыРасчетаНевыходы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втДанныеЯвки.Часов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втДанныеНевыходов.Дней</a:t>
            </a:r>
            <a:r>
              <a:rPr lang="ru-RU" dirty="0"/>
              <a:t>, 0) КАК </a:t>
            </a:r>
            <a:r>
              <a:rPr lang="ru-RU" dirty="0" err="1"/>
              <a:t>ДнейНевыхода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втДанныеНевыходов</a:t>
            </a:r>
            <a:r>
              <a:rPr lang="ru-RU" dirty="0"/>
              <a:t> КАК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втДанныеНевыходов.НомерСтроки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ВидыРасчетаНевыходы</a:t>
            </a:r>
            <a:r>
              <a:rPr lang="ru-RU" dirty="0"/>
              <a:t>", </a:t>
            </a:r>
            <a:r>
              <a:rPr lang="ru-RU" dirty="0" err="1"/>
              <a:t>ВидыРасчетаНевыходы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ДнейНевыхода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29.09.2024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4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7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51B63-B660-49A3-A011-D32F97B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122506101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F45F3-ADF9-4855-8EC2-D195565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201714"/>
            <a:ext cx="6058746" cy="4820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EADDA4-A4E9-44E7-9179-362C6082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096995"/>
            <a:ext cx="76210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F32BB0-ADCC-4A08-92A5-D3F080225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156970"/>
            <a:ext cx="5258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FB7B-837F-4792-9002-9CA9143F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9" y="623496"/>
            <a:ext cx="360095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99AFE-BE78-4BD4-A207-3508AF50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70" y="647312"/>
            <a:ext cx="3591426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9EC289-345E-49DB-AD12-94D085A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6" y="647312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77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4A03A-E296-43CF-879D-DDA9D177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BFD8-3FC8-48F8-ACB4-15AF011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61" y="975970"/>
            <a:ext cx="3268403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049BC-9554-4ED7-B91D-AE157BEA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3485679"/>
            <a:ext cx="3208673" cy="23963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EFB8E-6F83-4A63-AA3B-1BEB288C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97" y="3485679"/>
            <a:ext cx="3168284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08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254CD-2C0F-43F3-AE54-EF00E5BE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7" y="191580"/>
            <a:ext cx="3818926" cy="2882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73473-4543-46D1-AC5B-0D2BF765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3" y="3429000"/>
            <a:ext cx="3827000" cy="2882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D8EEE-0D8B-4825-9DD8-9792B402C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0" y="3429000"/>
            <a:ext cx="3821557" cy="28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5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19C0BF-243D-468F-8D6B-E34E76E0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" y="971207"/>
            <a:ext cx="4953691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14DBE-A60A-4352-9D64-C9A74BA1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26" y="971207"/>
            <a:ext cx="3453999" cy="2457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FBF6B-8508-425C-9F85-CB19EDB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3" y="3429000"/>
            <a:ext cx="3426452" cy="2457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3A5C-C5F9-410F-931B-152F042FC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26" y="3429000"/>
            <a:ext cx="3442368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030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DF26F-6197-4781-A985-AFAF8520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899759"/>
            <a:ext cx="5068007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6B684-A84D-4A2B-B55C-7DE9897C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35" y="899759"/>
            <a:ext cx="504895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58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CFB48-C6CC-4779-8872-B622AEB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" y="437732"/>
            <a:ext cx="3600953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B3F44-C5A2-42E6-8FC4-1513B44A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6" y="437732"/>
            <a:ext cx="3581900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4E1FD-AF48-436B-8B81-4D2AE00C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37731"/>
            <a:ext cx="384152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94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3DB0D-8F29-4061-842B-FC82A87A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" y="1091908"/>
            <a:ext cx="3035394" cy="4674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903E1-E5C5-44FE-93FD-03CFF83CA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69" y="1091908"/>
            <a:ext cx="2738779" cy="467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956C1F-08F0-4490-BFDA-F4B46EB28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7" y="1091908"/>
            <a:ext cx="2740539" cy="46741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20AD5-8C5A-4599-BE9F-FDFA3B59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86" y="1091908"/>
            <a:ext cx="2744808" cy="46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788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5F2C83-14A5-4C5E-9536-C3D45C9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914049"/>
            <a:ext cx="5096586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4961C-1C07-4349-A169-7A0A567B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37" y="904523"/>
            <a:ext cx="503942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598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9D8870-58A0-4FFA-81E5-A3C0006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5" y="432969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F4123F-736D-4A4C-ABFD-923317A8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3" y="432969"/>
            <a:ext cx="3591426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B8488A-62D5-451E-8759-4004133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0" y="432968"/>
            <a:ext cx="387479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F4A1E-49D3-4703-9230-391A2821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1" y="375811"/>
            <a:ext cx="3600953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B4D80-A572-4697-B65F-94139DB1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6" y="394863"/>
            <a:ext cx="36009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2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A1A49-5569-4932-927D-1BA2BA03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2071498"/>
            <a:ext cx="2238687" cy="2715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EB8FD-ABB2-40D1-A9FE-693873DC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1" y="2071498"/>
            <a:ext cx="357237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AC229-B0A9-4B02-8F1D-72180090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06" y="771154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41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8C9FC-5D95-4FA8-868E-F3DEC5F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" y="752101"/>
            <a:ext cx="3600953" cy="535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A9B9E-56A2-472F-8673-E159E649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4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D47C4-B74C-4E22-B5E1-D6CA6EBA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5" y="752100"/>
            <a:ext cx="373109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8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5ED36-F221-45D1-B773-1C250139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" y="608048"/>
            <a:ext cx="4036048" cy="5641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965F0-09C1-4157-8F37-BA6A54C4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09" y="608049"/>
            <a:ext cx="4031454" cy="56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5A3FD-4345-45CA-ADE9-541CDB80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66735"/>
            <a:ext cx="3572374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756D7-250D-4EFD-B5AE-5E76BB7D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7" y="752101"/>
            <a:ext cx="3620005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70D69-90CD-4B5A-A913-3F2D0541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00" y="752101"/>
            <a:ext cx="35819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05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F4E43A-A96A-47BB-B99A-2AF6BC51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9" y="847362"/>
            <a:ext cx="3600953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BE513-FF97-4FC7-A93F-326932B5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9" y="461547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45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04EFA-7B9B-4496-816B-D2867DBA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442912"/>
            <a:ext cx="97324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3AD3-814D-469F-A546-181604D6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7A00B0-C676-4397-869F-95999DFA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6395"/>
            <a:ext cx="3477110" cy="1533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F0134-542E-4B3B-B8DE-947E7D9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2" y="3196869"/>
            <a:ext cx="5039428" cy="15432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ADEDB3-FF29-4DAC-93AF-BDD8A7BF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187529"/>
            <a:ext cx="10149840" cy="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6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FDA44-B726-4629-B77D-EFF1ECC8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0" y="1121207"/>
            <a:ext cx="11404060" cy="212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D3EE34-900A-428D-B785-0B4E73776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" y="3613826"/>
            <a:ext cx="11563136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11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7CCF6-0E33-41CF-9729-EA5AD216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6" y="857524"/>
            <a:ext cx="11462426" cy="2126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CCECF-7F62-49F4-A9A4-AA1C386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3" y="3525309"/>
            <a:ext cx="11598613" cy="21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6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01D76-2BFC-47D7-9A67-7CF3A667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" y="665850"/>
            <a:ext cx="11491609" cy="2300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C5C12A-F8ED-4200-ABE9-533529E6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3524218"/>
            <a:ext cx="11365149" cy="24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8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97124-F193-4588-BA75-95A203BF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" y="481512"/>
            <a:ext cx="11627796" cy="214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3171613"/>
            <a:ext cx="712569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20836</Words>
  <Application>Microsoft Office PowerPoint</Application>
  <PresentationFormat>Широкоэкранный</PresentationFormat>
  <Paragraphs>2923</Paragraphs>
  <Slides>417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417</vt:i4>
      </vt:variant>
    </vt:vector>
  </HeadingPairs>
  <TitlesOfParts>
    <vt:vector size="422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1399</cp:revision>
  <dcterms:created xsi:type="dcterms:W3CDTF">2024-08-18T10:08:46Z</dcterms:created>
  <dcterms:modified xsi:type="dcterms:W3CDTF">2024-09-29T14:18:22Z</dcterms:modified>
</cp:coreProperties>
</file>